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40"/>
    <p:restoredTop sz="94747"/>
  </p:normalViewPr>
  <p:slideViewPr>
    <p:cSldViewPr snapToGrid="0" snapToObjects="1">
      <p:cViewPr varScale="1">
        <p:scale>
          <a:sx n="210" d="100"/>
          <a:sy n="210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30648-B1A0-A245-BFF0-092812542CC8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2DF2D-BAE0-4F4C-919C-EA54CBC9C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12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2DF2D-BAE0-4F4C-919C-EA54CBC9C3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99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1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0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4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2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6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9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8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7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9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3AEDA5-B43D-F0CF-53BB-CA32A1ADB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33" y="0"/>
            <a:ext cx="12199717" cy="686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21</cp:revision>
  <dcterms:created xsi:type="dcterms:W3CDTF">2021-09-22T13:36:44Z</dcterms:created>
  <dcterms:modified xsi:type="dcterms:W3CDTF">2024-10-25T13:29:12Z</dcterms:modified>
</cp:coreProperties>
</file>