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92"/>
    <p:restoredTop sz="94737"/>
  </p:normalViewPr>
  <p:slideViewPr>
    <p:cSldViewPr snapToGrid="0" snapToObjects="1">
      <p:cViewPr varScale="1">
        <p:scale>
          <a:sx n="194" d="100"/>
          <a:sy n="194" d="100"/>
        </p:scale>
        <p:origin x="5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30648-B1A0-A245-BFF0-092812542CC8}" type="datetimeFigureOut">
              <a:rPr lang="en-US" smtClean="0"/>
              <a:t>8/30/24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2DF2D-BAE0-4F4C-919C-EA54CBC9C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12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F2DF2D-BAE0-4F4C-919C-EA54CBC9C3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99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17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18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3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0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4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52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6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298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81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7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39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41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CC758E-9407-FE1D-D244-F5C56CD17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842" y="-34170"/>
            <a:ext cx="12249683" cy="6892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88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1</Words>
  <Application>Microsoft Macintosh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Wallace</dc:creator>
  <cp:lastModifiedBy>Paul Wallace</cp:lastModifiedBy>
  <cp:revision>20</cp:revision>
  <dcterms:created xsi:type="dcterms:W3CDTF">2021-09-22T13:36:44Z</dcterms:created>
  <dcterms:modified xsi:type="dcterms:W3CDTF">2024-08-30T10:23:46Z</dcterms:modified>
</cp:coreProperties>
</file>