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3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7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1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8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0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4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52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6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9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8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7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9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41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D420AB-F137-B44F-A920-4F8991B22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88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Wallace</dc:creator>
  <cp:lastModifiedBy>Paul Wallace</cp:lastModifiedBy>
  <cp:revision>8</cp:revision>
  <dcterms:created xsi:type="dcterms:W3CDTF">2021-09-22T13:36:44Z</dcterms:created>
  <dcterms:modified xsi:type="dcterms:W3CDTF">2022-01-05T12:02:12Z</dcterms:modified>
</cp:coreProperties>
</file>