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8999538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3"/>
    <p:restoredTop sz="94674"/>
  </p:normalViewPr>
  <p:slideViewPr>
    <p:cSldViewPr snapToGrid="0" snapToObjects="1">
      <p:cViewPr varScale="1">
        <p:scale>
          <a:sx n="119" d="100"/>
          <a:sy n="119" d="100"/>
        </p:scale>
        <p:origin x="195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4966" y="1405719"/>
            <a:ext cx="7649607" cy="759939"/>
          </a:xfr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0000FF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4942" y="2483893"/>
            <a:ext cx="6749654" cy="2773907"/>
          </a:xfrm>
        </p:spPr>
        <p:txBody>
          <a:bodyPr/>
          <a:lstStyle>
            <a:lvl1pPr marL="0" indent="0" algn="ctr">
              <a:buNone/>
              <a:defRPr sz="2362"/>
            </a:lvl1pPr>
            <a:lvl2pPr marL="449976" indent="0" algn="ctr">
              <a:buNone/>
              <a:defRPr sz="1968"/>
            </a:lvl2pPr>
            <a:lvl3pPr marL="899952" indent="0" algn="ctr">
              <a:buNone/>
              <a:defRPr sz="1772"/>
            </a:lvl3pPr>
            <a:lvl4pPr marL="1349929" indent="0" algn="ctr">
              <a:buNone/>
              <a:defRPr sz="1575"/>
            </a:lvl4pPr>
            <a:lvl5pPr marL="1799905" indent="0" algn="ctr">
              <a:buNone/>
              <a:defRPr sz="1575"/>
            </a:lvl5pPr>
            <a:lvl6pPr marL="2249881" indent="0" algn="ctr">
              <a:buNone/>
              <a:defRPr sz="1575"/>
            </a:lvl6pPr>
            <a:lvl7pPr marL="2699857" indent="0" algn="ctr">
              <a:buNone/>
              <a:defRPr sz="1575"/>
            </a:lvl7pPr>
            <a:lvl8pPr marL="3149834" indent="0" algn="ctr">
              <a:buNone/>
              <a:defRPr sz="1575"/>
            </a:lvl8pPr>
            <a:lvl9pPr marL="3599810" indent="0" algn="ctr">
              <a:buNone/>
              <a:defRPr sz="1575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1/5/22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946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40295" y="365125"/>
            <a:ext cx="194052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8719" y="365125"/>
            <a:ext cx="5709082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1/5/22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933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sz="4800" b="1">
                <a:solidFill>
                  <a:srgbClr val="0000FF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1/5/22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150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sz="4500" b="1">
                <a:solidFill>
                  <a:srgbClr val="0000FF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8718" y="1825625"/>
            <a:ext cx="3824804" cy="4351338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6016" y="1825625"/>
            <a:ext cx="3824804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1/5/22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89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90" y="365127"/>
            <a:ext cx="7762102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9891" y="1681163"/>
            <a:ext cx="3807226" cy="823912"/>
          </a:xfrm>
        </p:spPr>
        <p:txBody>
          <a:bodyPr anchor="b"/>
          <a:lstStyle>
            <a:lvl1pPr marL="0" indent="0">
              <a:buNone/>
              <a:defRPr sz="2362" b="1"/>
            </a:lvl1pPr>
            <a:lvl2pPr marL="449976" indent="0">
              <a:buNone/>
              <a:defRPr sz="1968" b="1"/>
            </a:lvl2pPr>
            <a:lvl3pPr marL="899952" indent="0">
              <a:buNone/>
              <a:defRPr sz="1772" b="1"/>
            </a:lvl3pPr>
            <a:lvl4pPr marL="1349929" indent="0">
              <a:buNone/>
              <a:defRPr sz="1575" b="1"/>
            </a:lvl4pPr>
            <a:lvl5pPr marL="1799905" indent="0">
              <a:buNone/>
              <a:defRPr sz="1575" b="1"/>
            </a:lvl5pPr>
            <a:lvl6pPr marL="2249881" indent="0">
              <a:buNone/>
              <a:defRPr sz="1575" b="1"/>
            </a:lvl6pPr>
            <a:lvl7pPr marL="2699857" indent="0">
              <a:buNone/>
              <a:defRPr sz="1575" b="1"/>
            </a:lvl7pPr>
            <a:lvl8pPr marL="3149834" indent="0">
              <a:buNone/>
              <a:defRPr sz="1575" b="1"/>
            </a:lvl8pPr>
            <a:lvl9pPr marL="3599810" indent="0">
              <a:buNone/>
              <a:defRPr sz="1575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891" y="2505075"/>
            <a:ext cx="3807226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56017" y="1681163"/>
            <a:ext cx="3825976" cy="823912"/>
          </a:xfrm>
        </p:spPr>
        <p:txBody>
          <a:bodyPr anchor="b"/>
          <a:lstStyle>
            <a:lvl1pPr marL="0" indent="0">
              <a:buNone/>
              <a:defRPr sz="2362" b="1"/>
            </a:lvl1pPr>
            <a:lvl2pPr marL="449976" indent="0">
              <a:buNone/>
              <a:defRPr sz="1968" b="1"/>
            </a:lvl2pPr>
            <a:lvl3pPr marL="899952" indent="0">
              <a:buNone/>
              <a:defRPr sz="1772" b="1"/>
            </a:lvl3pPr>
            <a:lvl4pPr marL="1349929" indent="0">
              <a:buNone/>
              <a:defRPr sz="1575" b="1"/>
            </a:lvl4pPr>
            <a:lvl5pPr marL="1799905" indent="0">
              <a:buNone/>
              <a:defRPr sz="1575" b="1"/>
            </a:lvl5pPr>
            <a:lvl6pPr marL="2249881" indent="0">
              <a:buNone/>
              <a:defRPr sz="1575" b="1"/>
            </a:lvl6pPr>
            <a:lvl7pPr marL="2699857" indent="0">
              <a:buNone/>
              <a:defRPr sz="1575" b="1"/>
            </a:lvl7pPr>
            <a:lvl8pPr marL="3149834" indent="0">
              <a:buNone/>
              <a:defRPr sz="1575" b="1"/>
            </a:lvl8pPr>
            <a:lvl9pPr marL="3599810" indent="0">
              <a:buNone/>
              <a:defRPr sz="1575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56017" y="2505075"/>
            <a:ext cx="3825976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1/5/22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033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1/5/22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035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1/5/22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730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91" y="457200"/>
            <a:ext cx="2902585" cy="1600200"/>
          </a:xfrm>
        </p:spPr>
        <p:txBody>
          <a:bodyPr anchor="b"/>
          <a:lstStyle>
            <a:lvl1pPr>
              <a:defRPr sz="314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5976" y="987427"/>
            <a:ext cx="4556016" cy="4873625"/>
          </a:xfrm>
        </p:spPr>
        <p:txBody>
          <a:bodyPr/>
          <a:lstStyle>
            <a:lvl1pPr>
              <a:defRPr sz="3149"/>
            </a:lvl1pPr>
            <a:lvl2pPr>
              <a:defRPr sz="2756"/>
            </a:lvl2pPr>
            <a:lvl3pPr>
              <a:defRPr sz="2362"/>
            </a:lvl3pPr>
            <a:lvl4pPr>
              <a:defRPr sz="1968"/>
            </a:lvl4pPr>
            <a:lvl5pPr>
              <a:defRPr sz="1968"/>
            </a:lvl5pPr>
            <a:lvl6pPr>
              <a:defRPr sz="1968"/>
            </a:lvl6pPr>
            <a:lvl7pPr>
              <a:defRPr sz="1968"/>
            </a:lvl7pPr>
            <a:lvl8pPr>
              <a:defRPr sz="1968"/>
            </a:lvl8pPr>
            <a:lvl9pPr>
              <a:defRPr sz="1968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891" y="2057400"/>
            <a:ext cx="2902585" cy="3811588"/>
          </a:xfrm>
        </p:spPr>
        <p:txBody>
          <a:bodyPr/>
          <a:lstStyle>
            <a:lvl1pPr marL="0" indent="0">
              <a:buNone/>
              <a:defRPr sz="1575"/>
            </a:lvl1pPr>
            <a:lvl2pPr marL="449976" indent="0">
              <a:buNone/>
              <a:defRPr sz="1378"/>
            </a:lvl2pPr>
            <a:lvl3pPr marL="899952" indent="0">
              <a:buNone/>
              <a:defRPr sz="1181"/>
            </a:lvl3pPr>
            <a:lvl4pPr marL="1349929" indent="0">
              <a:buNone/>
              <a:defRPr sz="984"/>
            </a:lvl4pPr>
            <a:lvl5pPr marL="1799905" indent="0">
              <a:buNone/>
              <a:defRPr sz="984"/>
            </a:lvl5pPr>
            <a:lvl6pPr marL="2249881" indent="0">
              <a:buNone/>
              <a:defRPr sz="984"/>
            </a:lvl6pPr>
            <a:lvl7pPr marL="2699857" indent="0">
              <a:buNone/>
              <a:defRPr sz="984"/>
            </a:lvl7pPr>
            <a:lvl8pPr marL="3149834" indent="0">
              <a:buNone/>
              <a:defRPr sz="984"/>
            </a:lvl8pPr>
            <a:lvl9pPr marL="3599810" indent="0">
              <a:buNone/>
              <a:defRPr sz="984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1/5/22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617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91" y="457200"/>
            <a:ext cx="2902585" cy="1600200"/>
          </a:xfrm>
        </p:spPr>
        <p:txBody>
          <a:bodyPr anchor="b"/>
          <a:lstStyle>
            <a:lvl1pPr>
              <a:defRPr sz="314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25976" y="987427"/>
            <a:ext cx="4556016" cy="4873625"/>
          </a:xfrm>
        </p:spPr>
        <p:txBody>
          <a:bodyPr anchor="t"/>
          <a:lstStyle>
            <a:lvl1pPr marL="0" indent="0">
              <a:buNone/>
              <a:defRPr sz="3149"/>
            </a:lvl1pPr>
            <a:lvl2pPr marL="449976" indent="0">
              <a:buNone/>
              <a:defRPr sz="2756"/>
            </a:lvl2pPr>
            <a:lvl3pPr marL="899952" indent="0">
              <a:buNone/>
              <a:defRPr sz="2362"/>
            </a:lvl3pPr>
            <a:lvl4pPr marL="1349929" indent="0">
              <a:buNone/>
              <a:defRPr sz="1968"/>
            </a:lvl4pPr>
            <a:lvl5pPr marL="1799905" indent="0">
              <a:buNone/>
              <a:defRPr sz="1968"/>
            </a:lvl5pPr>
            <a:lvl6pPr marL="2249881" indent="0">
              <a:buNone/>
              <a:defRPr sz="1968"/>
            </a:lvl6pPr>
            <a:lvl7pPr marL="2699857" indent="0">
              <a:buNone/>
              <a:defRPr sz="1968"/>
            </a:lvl7pPr>
            <a:lvl8pPr marL="3149834" indent="0">
              <a:buNone/>
              <a:defRPr sz="1968"/>
            </a:lvl8pPr>
            <a:lvl9pPr marL="3599810" indent="0">
              <a:buNone/>
              <a:defRPr sz="1968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891" y="2057400"/>
            <a:ext cx="2902585" cy="3811588"/>
          </a:xfrm>
        </p:spPr>
        <p:txBody>
          <a:bodyPr/>
          <a:lstStyle>
            <a:lvl1pPr marL="0" indent="0">
              <a:buNone/>
              <a:defRPr sz="1575"/>
            </a:lvl1pPr>
            <a:lvl2pPr marL="449976" indent="0">
              <a:buNone/>
              <a:defRPr sz="1378"/>
            </a:lvl2pPr>
            <a:lvl3pPr marL="899952" indent="0">
              <a:buNone/>
              <a:defRPr sz="1181"/>
            </a:lvl3pPr>
            <a:lvl4pPr marL="1349929" indent="0">
              <a:buNone/>
              <a:defRPr sz="984"/>
            </a:lvl4pPr>
            <a:lvl5pPr marL="1799905" indent="0">
              <a:buNone/>
              <a:defRPr sz="984"/>
            </a:lvl5pPr>
            <a:lvl6pPr marL="2249881" indent="0">
              <a:buNone/>
              <a:defRPr sz="984"/>
            </a:lvl6pPr>
            <a:lvl7pPr marL="2699857" indent="0">
              <a:buNone/>
              <a:defRPr sz="984"/>
            </a:lvl7pPr>
            <a:lvl8pPr marL="3149834" indent="0">
              <a:buNone/>
              <a:defRPr sz="984"/>
            </a:lvl8pPr>
            <a:lvl9pPr marL="3599810" indent="0">
              <a:buNone/>
              <a:defRPr sz="984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1/5/22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589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1/5/22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696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8718" y="365127"/>
            <a:ext cx="776210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8718" y="1825625"/>
            <a:ext cx="776210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8718" y="6356352"/>
            <a:ext cx="20248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8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FD635-31D8-724A-AA2B-3BF911FA590D}" type="datetimeFigureOut">
              <a:rPr lang="en-US" smtClean="0"/>
              <a:t>1/5/22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81097" y="6356352"/>
            <a:ext cx="30373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8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355924" y="6356352"/>
            <a:ext cx="20248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8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222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p:txStyles>
    <p:titleStyle>
      <a:lvl1pPr algn="ctr" defTabSz="899952" rtl="0" eaLnBrk="1" latinLnBrk="0" hangingPunct="1">
        <a:lnSpc>
          <a:spcPct val="90000"/>
        </a:lnSpc>
        <a:spcBef>
          <a:spcPct val="0"/>
        </a:spcBef>
        <a:buNone/>
        <a:defRPr sz="4500" b="1" kern="120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224988" indent="-224988" algn="l" defTabSz="899952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2756" kern="1200">
          <a:solidFill>
            <a:schemeClr val="tx1"/>
          </a:solidFill>
          <a:latin typeface="+mn-lt"/>
          <a:ea typeface="+mn-ea"/>
          <a:cs typeface="+mn-cs"/>
        </a:defRPr>
      </a:lvl1pPr>
      <a:lvl2pPr marL="674964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2pPr>
      <a:lvl3pPr marL="1124941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968" kern="1200">
          <a:solidFill>
            <a:schemeClr val="tx1"/>
          </a:solidFill>
          <a:latin typeface="+mn-lt"/>
          <a:ea typeface="+mn-ea"/>
          <a:cs typeface="+mn-cs"/>
        </a:defRPr>
      </a:lvl3pPr>
      <a:lvl4pPr marL="1574917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4pPr>
      <a:lvl5pPr marL="2024893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5pPr>
      <a:lvl6pPr marL="2474869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6pPr>
      <a:lvl7pPr marL="2924846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7pPr>
      <a:lvl8pPr marL="3374822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8pPr>
      <a:lvl9pPr marL="3824798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1pPr>
      <a:lvl2pPr marL="449976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2pPr>
      <a:lvl3pPr marL="899952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3pPr>
      <a:lvl4pPr marL="1349929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4pPr>
      <a:lvl5pPr marL="1799905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5pPr>
      <a:lvl6pPr marL="2249881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6pPr>
      <a:lvl7pPr marL="2699857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7pPr>
      <a:lvl8pPr marL="3149834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8pPr>
      <a:lvl9pPr marL="3599810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701F998-8167-A545-B2C8-1F5B07F7B0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" y="0"/>
            <a:ext cx="8991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3887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Wallace</dc:creator>
  <cp:lastModifiedBy>Paul Wallace</cp:lastModifiedBy>
  <cp:revision>8</cp:revision>
  <dcterms:created xsi:type="dcterms:W3CDTF">2021-09-22T13:36:44Z</dcterms:created>
  <dcterms:modified xsi:type="dcterms:W3CDTF">2022-01-05T12:01:50Z</dcterms:modified>
</cp:coreProperties>
</file>